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9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3"/>
    <p:restoredTop sz="94674"/>
  </p:normalViewPr>
  <p:slideViewPr>
    <p:cSldViewPr snapToGrid="0" snapToObjects="1">
      <p:cViewPr>
        <p:scale>
          <a:sx n="105" d="100"/>
          <a:sy n="105" d="100"/>
        </p:scale>
        <p:origin x="2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15F71-0F73-F440-9BBB-338847C1C20E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6514F-3E5D-9148-8BBC-BF9DA02A9A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9C66-EE14-024A-A5C7-4CF17FA1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14C53-425D-124E-8D2E-7528E68B8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535DA-AA68-BF46-A135-F25D0CC3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25DE4-8DC8-CB46-8D14-B39D52BF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8DF43-FADF-2741-BFDA-A7D378BF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8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0C76-D6FB-5648-A826-8594AE5F9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93F3B-8206-0F4C-8327-3E6C91CC4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E4128-543C-7246-96DC-E7C1C621B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3ADF3-46D7-554C-A7CC-8502EE0F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D47FB-A6FF-9241-8692-2B346B79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11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08CCA-AE32-BB4F-B341-CF9B1E9FCC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10089-B577-964B-A929-0C85A6C72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A8A2-4479-3340-8EBE-4A1FB7473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433C5-994F-4944-B4D7-88DD2DFA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C0319-3F1E-924C-B4A9-2C54A837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A58E-269B-E044-80B5-6E326895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3D75F-01DD-9D49-98A3-6174749FF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ADE10-A021-9B4B-BC93-AB46AA6E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D14FA-32FE-7B4A-B0A9-789DDFE0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22FEF-25F8-E04B-80E2-617A4AAD2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34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7245-EB57-6441-AD78-FC920DCC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2AEB2-D83F-1748-880D-7786F0CA2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82FD8-9DE2-6947-813F-653305E4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CAC4D-1F94-274E-94D5-AFC98C7A1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00552-3B79-1F44-994F-79A4648D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9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CBF7-415C-5D4C-9E48-93D58764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361B2-ACDF-FB42-BD59-0263B5751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58242-1160-D349-9FF5-E99C1D44C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25C74-D0A3-0F46-AD2A-21C20940A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1AE89-205D-CD4C-BE0F-AB96718A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7E3C1-C700-D24A-83B9-7BBDB6FA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4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F39EA-1F82-F849-B752-2BD579E6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C39E4-E993-9148-82C1-F235BCF4C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66365-E5A0-954A-9428-1F70EB70D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5EE4B-AB05-D84D-BE01-3FE21F4C26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7513B-88F2-F146-B493-EF1E03A78E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AA773-1312-824B-8B52-B8648EE4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0A14A6-518D-B045-ACFB-97A2CBBA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CAB67-1394-6446-AFEC-25A26E00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6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B6A1-A474-6C4C-9CAD-1A28CBF3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83DF5-25F4-3540-8355-D335F69F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C5A10-6D65-EB41-A6F2-3FA092EDD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BDB9FE-9BB8-F944-8D70-64B592DB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37581-41E7-304F-963D-1F54F3528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A38B5-77B5-2C46-A44A-777ED3F3B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2D951-DA73-3E4B-9707-04387EB4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02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6F695-8C44-634A-9B16-8F12E30A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CD563-A02C-B742-8D0D-3F2541692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92A24-D47B-184A-A4F8-70910760D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DBE3F-8298-D148-907C-0787351B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72233-9BC4-A942-844B-942875F3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7BAF3-B28D-AC42-9BAC-B5BFB2A1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C054-EFDC-1645-8620-107DB675B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233D8-4BCE-414C-8037-2928A6D59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54389-7175-EA4B-B8B9-827498D94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50C550-4720-5E44-8609-9DB9534C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76749-0EFD-4243-B7EF-C1E7FE86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A8963-EBD8-5545-8CA2-A8722482B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8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EE9EA-2EC7-004D-94D0-2FE3BA8A5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23B0C-A083-EF42-B3A8-9FDFA5DC3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FF7C1-C616-1242-B457-E32CF86CB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FFA8E-1450-E64A-AEDE-C4C0F55CAC15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0188-73A6-E244-AC09-2EF7F67448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CD7AD-F096-424F-AD80-D7DA558E6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35A3B-8966-F748-8385-D0DAC4E71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3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97F3-398D-2140-98B5-F51A814F0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Software Development Internship at Amazon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BE03B-C19D-AE40-94B5-F99568FA31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Pratit Vithalani</a:t>
            </a:r>
          </a:p>
          <a:p>
            <a:r>
              <a:rPr lang="en-US" dirty="0"/>
              <a:t>Faculty Advisor: Dr. Yusuf Pisan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C7314-60B0-2A47-B3F4-E8A17313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257800"/>
            <a:ext cx="4720688" cy="1006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459FB2-BB6D-5D43-8839-42B5BD30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13" y="5173523"/>
            <a:ext cx="3052787" cy="10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1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Courses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9C713C-DC56-4042-ABAF-5F3F1705E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48724"/>
              </p:ext>
            </p:extLst>
          </p:nvPr>
        </p:nvGraphicFramePr>
        <p:xfrm>
          <a:off x="448887" y="1789808"/>
          <a:ext cx="11272058" cy="4453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6029">
                  <a:extLst>
                    <a:ext uri="{9D8B030D-6E8A-4147-A177-3AD203B41FA5}">
                      <a16:colId xmlns:a16="http://schemas.microsoft.com/office/drawing/2014/main" val="3050962364"/>
                    </a:ext>
                  </a:extLst>
                </a:gridCol>
                <a:gridCol w="5636029">
                  <a:extLst>
                    <a:ext uri="{9D8B030D-6E8A-4147-A177-3AD203B41FA5}">
                      <a16:colId xmlns:a16="http://schemas.microsoft.com/office/drawing/2014/main" val="3632923668"/>
                    </a:ext>
                  </a:extLst>
                </a:gridCol>
              </a:tblGrid>
              <a:tr h="6354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Before Internship</a:t>
                      </a:r>
                    </a:p>
                  </a:txBody>
                  <a:tcPr marT="182880" marB="91440">
                    <a:solidFill>
                      <a:srgbClr val="F5930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After Internship</a:t>
                      </a:r>
                    </a:p>
                  </a:txBody>
                  <a:tcPr marT="137160" marB="91440">
                    <a:solidFill>
                      <a:srgbClr val="F593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326589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142/3 – Computer Programming</a:t>
                      </a: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436 – Cloud Computing</a:t>
                      </a: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120032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301 – Technical Writing</a:t>
                      </a: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478 – Usability &amp; User Centered Design</a:t>
                      </a: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79677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342/3 – Data Structures &amp; Algorithms</a:t>
                      </a: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481 – Web Programming &amp; Applications</a:t>
                      </a: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441468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360 – Software Engineering</a:t>
                      </a: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42317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370 – Analysis &amp; Design </a:t>
                      </a: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91440">
                    <a:solidFill>
                      <a:srgbClr val="F59301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197721"/>
                  </a:ext>
                </a:extLst>
              </a:tr>
              <a:tr h="63549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CSS 475 – Database Systems</a:t>
                      </a: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T="137160" marB="91440">
                    <a:solidFill>
                      <a:srgbClr val="F5930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4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91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Thanks to my manager, Hannes </a:t>
            </a:r>
            <a:r>
              <a:rPr lang="en-US" dirty="0" err="1"/>
              <a:t>Scheidler</a:t>
            </a:r>
            <a:r>
              <a:rPr lang="en-US" dirty="0"/>
              <a:t>, for giving me the opportunity to intern and showcase my skills</a:t>
            </a:r>
          </a:p>
          <a:p>
            <a:r>
              <a:rPr lang="en-US" dirty="0"/>
              <a:t>Thanks to my mentor, </a:t>
            </a:r>
            <a:r>
              <a:rPr lang="en-US" dirty="0" err="1"/>
              <a:t>Yingzhu</a:t>
            </a:r>
            <a:r>
              <a:rPr lang="en-US" dirty="0"/>
              <a:t> Deng, for helping guiding me through the internship process and helping me get adjusted to the Amazon internal tools</a:t>
            </a:r>
          </a:p>
          <a:p>
            <a:r>
              <a:rPr lang="en-US" dirty="0"/>
              <a:t>Thanks to my faculty advisor, Dr. Yusuf Pisan, for your advice during and after my internship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97F3-398D-2140-98B5-F51A814F0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Any Questions?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CBEED-3BC9-2A4D-AA95-B0F3BEC5F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918" t="26293" r="31975" b="20668"/>
          <a:stretch/>
        </p:blipFill>
        <p:spPr>
          <a:xfrm rot="5400000">
            <a:off x="5077967" y="3980688"/>
            <a:ext cx="1865377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Organization: </a:t>
            </a:r>
            <a:r>
              <a:rPr lang="en-US" dirty="0" err="1"/>
              <a:t>Amazon.com</a:t>
            </a:r>
            <a:endParaRPr lang="en-US" dirty="0"/>
          </a:p>
          <a:p>
            <a:r>
              <a:rPr lang="en-US" dirty="0"/>
              <a:t>Customer Trust and Partner Support</a:t>
            </a:r>
          </a:p>
          <a:p>
            <a:r>
              <a:rPr lang="en-US" dirty="0"/>
              <a:t>Team works on analyzing sellers and detecting fraudulent behavior</a:t>
            </a:r>
          </a:p>
          <a:p>
            <a:r>
              <a:rPr lang="en-US" dirty="0"/>
              <a:t>Clients: Machine Learning Scientists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CB69B-74E8-C241-8970-8DD2465B1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89" y="3977945"/>
            <a:ext cx="10658622" cy="203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2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 and redesign of internal web tool</a:t>
            </a:r>
          </a:p>
          <a:p>
            <a:r>
              <a:rPr lang="en-US" dirty="0"/>
              <a:t>Add another team’s APIs to give more information to clients</a:t>
            </a:r>
          </a:p>
          <a:p>
            <a:r>
              <a:rPr lang="en-US" dirty="0"/>
              <a:t>Make the overall web page look better</a:t>
            </a:r>
          </a:p>
          <a:p>
            <a:r>
              <a:rPr lang="en-US" dirty="0"/>
              <a:t>Interview clients to get input on changes they want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71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New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section that is integrated with another team’s APIs</a:t>
            </a:r>
          </a:p>
          <a:p>
            <a:r>
              <a:rPr lang="en-US" dirty="0"/>
              <a:t>Created wireframe for putting information onto existing web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A94B4-142A-0142-A916-FDFAE3009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410" y="2794300"/>
            <a:ext cx="2921196" cy="38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8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Interviewing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Asked team to understand who our clients are</a:t>
            </a:r>
          </a:p>
          <a:p>
            <a:r>
              <a:rPr lang="en-US" dirty="0"/>
              <a:t>Scheduled and conducted meetings with seven clients</a:t>
            </a:r>
          </a:p>
          <a:p>
            <a:r>
              <a:rPr lang="en-US" dirty="0"/>
              <a:t>Interview Questions</a:t>
            </a:r>
          </a:p>
          <a:p>
            <a:pPr lvl="1"/>
            <a:r>
              <a:rPr lang="en-US" dirty="0"/>
              <a:t>When would you use my team’s web tool?</a:t>
            </a:r>
          </a:p>
          <a:p>
            <a:pPr lvl="1"/>
            <a:r>
              <a:rPr lang="en-US" dirty="0"/>
              <a:t>How do you utilize my team’s web tool? (Walk-through of their day-to-day interaction)</a:t>
            </a:r>
          </a:p>
          <a:p>
            <a:pPr lvl="1"/>
            <a:r>
              <a:rPr lang="en-US" dirty="0"/>
              <a:t>What are limitations to the web tool?</a:t>
            </a:r>
          </a:p>
          <a:p>
            <a:pPr lvl="1"/>
            <a:r>
              <a:rPr lang="en-US" dirty="0"/>
              <a:t>What improvements can be made to make your job easier?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3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Java to make the API calls</a:t>
            </a:r>
          </a:p>
          <a:p>
            <a:r>
              <a:rPr lang="en-US" dirty="0"/>
              <a:t>Used JSP to get the information from the Java backend to be displayed to the web page</a:t>
            </a:r>
          </a:p>
          <a:p>
            <a:r>
              <a:rPr lang="en-US" dirty="0"/>
              <a:t>Used HTML, CSS, JavaScript, and Bootstrap elements to improve the overall look and feel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61CB6-6A4F-5946-BEBA-F5E250E43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896" y="4254420"/>
            <a:ext cx="1633003" cy="1615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6162A-8E23-C444-8D0A-AA4D4852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610" y="4087276"/>
            <a:ext cx="658785" cy="18872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7CA8D-6DDE-FB41-8FE0-4F22C8739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34" y="4212036"/>
            <a:ext cx="2989263" cy="16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Tools: IntelliJ, AWS, Bootstrap</a:t>
            </a:r>
          </a:p>
          <a:p>
            <a:r>
              <a:rPr lang="en-US" dirty="0"/>
              <a:t>Languages: Java, JSP, HTML, CSS, JavaScript, Python</a:t>
            </a:r>
          </a:p>
          <a:p>
            <a:r>
              <a:rPr lang="en-US" dirty="0"/>
              <a:t>Other Amazon internal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4077B-5881-0442-99FF-CCE57463D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654" y="3807688"/>
            <a:ext cx="1591474" cy="1591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BBF8E-2F41-B844-B0CD-AC12BC40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582" y="3784531"/>
            <a:ext cx="1610294" cy="1627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B325E-5CE0-AE4D-A67A-C14D5FAAF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3185" y="3762259"/>
            <a:ext cx="1642182" cy="16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9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adjusted to Amazon’s internal tools</a:t>
            </a:r>
          </a:p>
          <a:p>
            <a:r>
              <a:rPr lang="en-US" dirty="0"/>
              <a:t>Getting other team’s API set up</a:t>
            </a:r>
          </a:p>
          <a:p>
            <a:pPr lvl="1"/>
            <a:r>
              <a:rPr lang="en-US" dirty="0"/>
              <a:t>Needed to get them to approve API usage</a:t>
            </a:r>
          </a:p>
          <a:p>
            <a:pPr lvl="1"/>
            <a:r>
              <a:rPr lang="en-US" dirty="0"/>
              <a:t>Many people on the other team didn’t know about the APIs I wanted to use</a:t>
            </a:r>
          </a:p>
          <a:p>
            <a:pPr lvl="1"/>
            <a:r>
              <a:rPr lang="en-US" dirty="0"/>
              <a:t>The people who did know about the APIs wanted to be convinced that they should let me use them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1E97EE-BAC8-FB49-A4D2-B208F13248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F593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8A128-10E1-084D-8AE9-651658ED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22B18-7E4F-194E-A57F-E4D5D010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Learned web programming</a:t>
            </a:r>
          </a:p>
          <a:p>
            <a:r>
              <a:rPr lang="en-US" dirty="0"/>
              <a:t>Experienced how Amazon and my team do meetings</a:t>
            </a:r>
          </a:p>
          <a:p>
            <a:pPr lvl="1"/>
            <a:r>
              <a:rPr lang="en-US" dirty="0"/>
              <a:t>First 20 minutes reading document, rest of the time discussing</a:t>
            </a:r>
          </a:p>
          <a:p>
            <a:r>
              <a:rPr lang="en-US" dirty="0"/>
              <a:t>Keep pushing to get your questions answered</a:t>
            </a:r>
          </a:p>
          <a:p>
            <a:pPr lvl="1"/>
            <a:r>
              <a:rPr lang="en-US" dirty="0"/>
              <a:t>At times, people get busy with other tasks, so a friendly reminder to get back to your task is needed</a:t>
            </a:r>
          </a:p>
          <a:p>
            <a:pPr lvl="1"/>
            <a:r>
              <a:rPr lang="en-US" dirty="0"/>
              <a:t>Know when to escalate to manager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7851-322F-D04A-B1E5-FD41D1F4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2419"/>
            <a:ext cx="2699629" cy="57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FB9A0-206D-5F47-A975-A3078D01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62" y="6274100"/>
            <a:ext cx="1664676" cy="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9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474</Words>
  <Application>Microsoft Macintosh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Software Development Internship at Amazon</vt:lpstr>
      <vt:lpstr>About My Team</vt:lpstr>
      <vt:lpstr>My Project</vt:lpstr>
      <vt:lpstr>Design of New Section</vt:lpstr>
      <vt:lpstr>Interviewing Clients</vt:lpstr>
      <vt:lpstr>Implementation of Updates</vt:lpstr>
      <vt:lpstr>Tools &amp; Languages</vt:lpstr>
      <vt:lpstr>Challenges</vt:lpstr>
      <vt:lpstr>Key Takeaways</vt:lpstr>
      <vt:lpstr>Related Courses</vt:lpstr>
      <vt:lpstr>Thank you</vt:lpstr>
      <vt:lpstr>Any 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Internship at Amazon</dc:title>
  <dc:creator>Microsoft Office User</dc:creator>
  <cp:lastModifiedBy>Microsoft Office User</cp:lastModifiedBy>
  <cp:revision>21</cp:revision>
  <dcterms:created xsi:type="dcterms:W3CDTF">2020-03-10T01:38:55Z</dcterms:created>
  <dcterms:modified xsi:type="dcterms:W3CDTF">2020-03-11T02:00:29Z</dcterms:modified>
</cp:coreProperties>
</file>